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621D894F-BC01-472D-84F8-AEA0BD5B2AB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20"/>
          <p:cNvSpPr/>
          <p:nvPr/>
        </p:nvSpPr>
        <p:spPr>
          <a:xfrm>
            <a:off x="666360" y="4616640"/>
            <a:ext cx="5333400" cy="43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2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8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7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20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2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89240" cy="1821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5960" cy="10688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69800" cy="23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7767CD6-C29F-408E-B821-6DDAD7766414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8760" cy="20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3560" cy="80496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0" y="8280"/>
            <a:ext cx="914400" cy="8773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4406400" y="1326240"/>
            <a:ext cx="3291840" cy="3291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0680" cy="18360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400" cy="1070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24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09BC410-C864-42D6-8A0B-33D4C6AD185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0680" cy="18360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400" cy="1070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24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BAE6E33C-CD5D-4038-B6B3-367C9F3BAF40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0680" cy="18360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7400" cy="1070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24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405B1F7-EBA5-4C76-9D6E-56EE8D1FEF04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704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Files and File Searching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3480" cy="115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25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Searching Files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26"/>
          <p:cNvSpPr/>
          <p:nvPr/>
        </p:nvSpPr>
        <p:spPr>
          <a:xfrm>
            <a:off x="871200" y="1327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 for exact text in a 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Read in contents of file, then search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Search as the file is being read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0680" cy="750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1360" cy="494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240" cy="340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Box 5"/>
          <p:cNvSpPr/>
          <p:nvPr/>
        </p:nvSpPr>
        <p:spPr>
          <a:xfrm>
            <a:off x="4252320" y="3292920"/>
            <a:ext cx="3685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Box 5"/>
          <p:cNvSpPr/>
          <p:nvPr/>
        </p:nvSpPr>
        <p:spPr>
          <a:xfrm>
            <a:off x="3848760" y="3292920"/>
            <a:ext cx="4660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Working with Files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TextShape 2"/>
          <p:cNvSpPr/>
          <p:nvPr/>
        </p:nvSpPr>
        <p:spPr>
          <a:xfrm>
            <a:off x="871200" y="1363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 with many things in Python, file reading and writing is made easy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Python does much of the work behind the scenes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4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Opening and Reading a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Shape 6"/>
          <p:cNvSpPr/>
          <p:nvPr/>
        </p:nvSpPr>
        <p:spPr>
          <a:xfrm>
            <a:off x="871200" y="1363680"/>
            <a:ext cx="10708200" cy="44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file_name = 'hello_world.txt'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open(file_name) as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contents = f.read()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print(contents)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Stores the contents as one long string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Python automatically closes the file when done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7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Reading Multi-Line Files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Shape 9"/>
          <p:cNvSpPr/>
          <p:nvPr/>
        </p:nvSpPr>
        <p:spPr>
          <a:xfrm>
            <a:off x="871200" y="1363680"/>
            <a:ext cx="10708200" cy="38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file_name = 'bye_world.txt'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open(file_name) as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line in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print(line)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Reads a line and prints it to the screen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0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Store Lines as a List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12"/>
          <p:cNvSpPr/>
          <p:nvPr/>
        </p:nvSpPr>
        <p:spPr>
          <a:xfrm>
            <a:off x="871200" y="1327680"/>
            <a:ext cx="10708200" cy="44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file_name = 'bye_world.txt'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open(file_name) as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lines = f.readlines()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line in lines: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print(line)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Do something more interesting with the list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3"/>
          <p:cNvSpPr/>
          <p:nvPr/>
        </p:nvSpPr>
        <p:spPr>
          <a:xfrm>
            <a:off x="608040" y="-230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to a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15"/>
          <p:cNvSpPr/>
          <p:nvPr/>
        </p:nvSpPr>
        <p:spPr>
          <a:xfrm>
            <a:off x="871200" y="1291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file needs to be opened for writing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'open' function takes a second argument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file_name = 'write_hello.txt'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open(file_name, 'w') as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f.write('Hello world!')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6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File Handling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TextShape 18"/>
          <p:cNvSpPr/>
          <p:nvPr/>
        </p:nvSpPr>
        <p:spPr>
          <a:xfrm>
            <a:off x="871200" y="1363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Files can be opened with the following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1726920" indent="-573120">
              <a:lnSpc>
                <a:spcPct val="115000"/>
              </a:lnSpc>
              <a:buClr>
                <a:srgbClr val="ff6633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'r' = read only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726920" indent="-573120">
              <a:lnSpc>
                <a:spcPct val="115000"/>
              </a:lnSpc>
              <a:buClr>
                <a:srgbClr val="ff6633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'w' = write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726920" indent="-573120">
              <a:lnSpc>
                <a:spcPct val="115000"/>
              </a:lnSpc>
              <a:buClr>
                <a:srgbClr val="ff6633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'a' = append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1726920" indent="-573120">
              <a:lnSpc>
                <a:spcPct val="115000"/>
              </a:lnSpc>
              <a:buClr>
                <a:srgbClr val="ff6633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'r+' = read/write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 file opened in write mode will overwrite any existing contents in the file.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9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Lines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1"/>
          <p:cNvSpPr/>
          <p:nvPr/>
        </p:nvSpPr>
        <p:spPr>
          <a:xfrm>
            <a:off x="871200" y="1327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a few ways to write multiple lines to a 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Multiple lines can be written while the file is still open.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Lines can be added later by using the 'a' to append lines.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22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Appending Lines to a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24"/>
          <p:cNvSpPr/>
          <p:nvPr/>
        </p:nvSpPr>
        <p:spPr>
          <a:xfrm>
            <a:off x="871200" y="1327680"/>
            <a:ext cx="1070820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file_name = 'write_hello.txt'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open(file_name, 'a') as f: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f.write('Hello polly!')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2024-05-02T17:02:05Z</dcterms:modified>
  <cp:revision>14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